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1.jpeg" ContentType="image/jp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4249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C0DE-9F1C-4DBF-9AD8-EF3B35EB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0CE1273-F23B-4B66-B79D-FC6BBAEE9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7232"/>
          <a:stretch/>
        </p:blipFill>
        <p:spPr>
          <a:xfrm>
            <a:off x="616636" y="1899138"/>
            <a:ext cx="7767709" cy="36163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54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112" y="1252026"/>
            <a:ext cx="8077980" cy="4543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484</Words>
  <Application>Microsoft Office PowerPoint</Application>
  <PresentationFormat>On-screen Show (4:3)</PresentationFormat>
  <Paragraphs>40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Twinkl</vt:lpstr>
      <vt:lpstr>1_Office Theme</vt:lpstr>
      <vt:lpstr>3_Office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PowerPoint Presentation</vt:lpstr>
      <vt:lpstr>PowerPoint Presentation</vt:lpstr>
      <vt:lpstr>Time to 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KTamlyn</cp:lastModifiedBy>
  <cp:revision>10</cp:revision>
  <dcterms:modified xsi:type="dcterms:W3CDTF">2020-04-30T10:19:52Z</dcterms:modified>
</cp:coreProperties>
</file>